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0rOg2LNY+e7CSY4ypROxYOboh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18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2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28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1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20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" name="Google Shape;42;p2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2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2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2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5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6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26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6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26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26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7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7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7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XqB5iV9X-ujZBrG2tgKcjnNZ-EPKSQan/view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Relationship Id="rId5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33.jpg"/><Relationship Id="rId5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5.jp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6.jpg"/><Relationship Id="rId6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en-US"/>
              <a:t>PROGETTO PON (SALUTE E BENESSERE) 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PROFESSORESSA CUSINI ADELE </a:t>
            </a:r>
            <a:endParaRPr/>
          </a:p>
        </p:txBody>
      </p:sp>
      <p:pic>
        <p:nvPicPr>
          <p:cNvPr id="102" name="Google Shape;102;p1" title="ElGrandeToto - JME3 O TWI (Prod. by Draganov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612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7969" y="451777"/>
            <a:ext cx="4755445" cy="356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682" y="1077267"/>
            <a:ext cx="6271287" cy="470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9" y="298003"/>
            <a:ext cx="6443326" cy="31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0515" y="298003"/>
            <a:ext cx="5030391" cy="292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9830" y="3597834"/>
            <a:ext cx="6095880" cy="2962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7758" y="719666"/>
            <a:ext cx="2633086" cy="541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0844" y="0"/>
            <a:ext cx="4356785" cy="324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0844" y="3311560"/>
            <a:ext cx="7298272" cy="354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45" y="489778"/>
            <a:ext cx="11341109" cy="551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22" y="293326"/>
            <a:ext cx="6158927" cy="29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3232" y="427948"/>
            <a:ext cx="5604846" cy="272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250" y="3429000"/>
            <a:ext cx="1069776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453" y="-17859"/>
            <a:ext cx="4560951" cy="6750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/>
        </p:nvSpPr>
        <p:spPr>
          <a:xfrm>
            <a:off x="1214437" y="2523528"/>
            <a:ext cx="601860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Questa è  solo una piccola parte delle foto.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VOLEVO RINGRAZIARE A NOME DI TUTTO IL GRUPPO LA PROFESSORESSA CUSINI PER QUESTA NUOVA E BELLA ESPERIENZA.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GRAZIE!!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9372002" y="5500934"/>
            <a:ext cx="25223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Montaggio: Khalid El hilali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7512" y="2298771"/>
            <a:ext cx="8528051" cy="41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183" y="916837"/>
            <a:ext cx="10339634" cy="50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0746">
            <a:off x="566828" y="804862"/>
            <a:ext cx="4854267" cy="235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8844" y="900545"/>
            <a:ext cx="4958811" cy="240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4310" y="3727472"/>
            <a:ext cx="6185088" cy="300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881687" cy="285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0067" y="0"/>
            <a:ext cx="2251184" cy="463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1251" y="0"/>
            <a:ext cx="2251184" cy="426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2350" y="3125126"/>
            <a:ext cx="4795368" cy="35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731" y="523213"/>
            <a:ext cx="7000875" cy="5253940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133" name="Google Shape;133;p6"/>
          <p:cNvSpPr txBox="1"/>
          <p:nvPr/>
        </p:nvSpPr>
        <p:spPr>
          <a:xfrm>
            <a:off x="2353331" y="663956"/>
            <a:ext cx="18288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 notare la sua faccia</a:t>
            </a:r>
            <a:endParaRPr b="1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96" y="469636"/>
            <a:ext cx="4692638" cy="352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691" y="174956"/>
            <a:ext cx="4692638" cy="6252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471" y="201745"/>
            <a:ext cx="4961546" cy="372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94" y="1023276"/>
            <a:ext cx="3923080" cy="522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135" y="237462"/>
            <a:ext cx="4066542" cy="541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1677" y="237462"/>
            <a:ext cx="3025087" cy="428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6764" y="237462"/>
            <a:ext cx="4383299" cy="258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70325" y="2824550"/>
            <a:ext cx="3025087" cy="40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accolta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2019-05-16T23:00:00Z</dcterms:created>
  <dc:creator>khalid elhilali</dc:creator>
</cp:coreProperties>
</file>